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-7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B5E3-4056-0047-B246-08D99E99CA95}" type="datetimeFigureOut">
              <a:rPr lang="en-US" smtClean="0"/>
              <a:t>6/6/13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E6F1-F522-584A-A720-54AFA5E6CC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B5E3-4056-0047-B246-08D99E99CA95}" type="datetimeFigureOut">
              <a:rPr lang="en-US" smtClean="0"/>
              <a:t>6/6/13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E6F1-F522-584A-A720-54AFA5E6CC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B5E3-4056-0047-B246-08D99E99CA95}" type="datetimeFigureOut">
              <a:rPr lang="en-US" smtClean="0"/>
              <a:t>6/6/13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E6F1-F522-584A-A720-54AFA5E6CC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B5E3-4056-0047-B246-08D99E99CA95}" type="datetimeFigureOut">
              <a:rPr lang="en-US" smtClean="0"/>
              <a:t>6/6/13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E6F1-F522-584A-A720-54AFA5E6CC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B5E3-4056-0047-B246-08D99E99CA95}" type="datetimeFigureOut">
              <a:rPr lang="en-US" smtClean="0"/>
              <a:t>6/6/13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E6F1-F522-584A-A720-54AFA5E6CC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B5E3-4056-0047-B246-08D99E99CA95}" type="datetimeFigureOut">
              <a:rPr lang="en-US" smtClean="0"/>
              <a:t>6/6/13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E6F1-F522-584A-A720-54AFA5E6CC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B5E3-4056-0047-B246-08D99E99CA95}" type="datetimeFigureOut">
              <a:rPr lang="en-US" smtClean="0"/>
              <a:t>6/6/13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E6F1-F522-584A-A720-54AFA5E6CC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B5E3-4056-0047-B246-08D99E99CA95}" type="datetimeFigureOut">
              <a:rPr lang="en-US" smtClean="0"/>
              <a:t>6/6/13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E6F1-F522-584A-A720-54AFA5E6CC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B5E3-4056-0047-B246-08D99E99CA95}" type="datetimeFigureOut">
              <a:rPr lang="en-US" smtClean="0"/>
              <a:t>6/6/13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E6F1-F522-584A-A720-54AFA5E6CC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B5E3-4056-0047-B246-08D99E99CA95}" type="datetimeFigureOut">
              <a:rPr lang="en-US" smtClean="0"/>
              <a:t>6/6/13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E6F1-F522-584A-A720-54AFA5E6CC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B5E3-4056-0047-B246-08D99E99CA95}" type="datetimeFigureOut">
              <a:rPr lang="en-US" smtClean="0"/>
              <a:t>6/6/13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E6F1-F522-584A-A720-54AFA5E6CC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CB5E3-4056-0047-B246-08D99E99CA95}" type="datetimeFigureOut">
              <a:rPr lang="en-US" smtClean="0"/>
              <a:t>6/6/13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FE6F1-F522-584A-A720-54AFA5E6CC1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G_040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72256" y="3686070"/>
            <a:ext cx="1145754" cy="646331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n w="1587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</a:rPr>
              <a:t>Tube from</a:t>
            </a:r>
          </a:p>
          <a:p>
            <a:r>
              <a:rPr lang="en-US" dirty="0" smtClean="0">
                <a:ln w="1587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</a:rPr>
              <a:t>triplet</a:t>
            </a:r>
            <a:endParaRPr lang="en-US" dirty="0">
              <a:ln w="158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16200000" flipV="1">
            <a:off x="1062083" y="2702729"/>
            <a:ext cx="1393514" cy="573168"/>
          </a:xfrm>
          <a:prstGeom prst="straightConnector1">
            <a:avLst/>
          </a:prstGeom>
          <a:ln w="31750" cap="flat" cmpd="sng" algn="ctr">
            <a:solidFill>
              <a:srgbClr val="FFFFFF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46128" y="5203202"/>
            <a:ext cx="1708521" cy="646331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n>
                  <a:solidFill>
                    <a:srgbClr val="FFFFFF"/>
                  </a:solidFill>
                </a:ln>
              </a:rPr>
              <a:t>Spigot is located </a:t>
            </a:r>
          </a:p>
          <a:p>
            <a:r>
              <a:rPr lang="en-US" dirty="0" smtClean="0">
                <a:ln>
                  <a:solidFill>
                    <a:srgbClr val="FFFFFF"/>
                  </a:solidFill>
                </a:ln>
              </a:rPr>
              <a:t>here</a:t>
            </a:r>
            <a:endParaRPr lang="en-US" dirty="0">
              <a:ln>
                <a:solidFill>
                  <a:srgbClr val="FFFFFF"/>
                </a:solidFill>
              </a:ln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16200000" flipV="1">
            <a:off x="5400162" y="4781773"/>
            <a:ext cx="685519" cy="15734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32595" y="2112747"/>
            <a:ext cx="11464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Finger Cot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979063" y="1696941"/>
            <a:ext cx="775586" cy="50571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</Words>
  <Application>Microsoft Macintosh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University of Arizona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Jill Bechtold</dc:creator>
  <cp:lastModifiedBy>Jill Bechtold</cp:lastModifiedBy>
  <cp:revision>1</cp:revision>
  <dcterms:created xsi:type="dcterms:W3CDTF">2013-06-07T00:19:56Z</dcterms:created>
  <dcterms:modified xsi:type="dcterms:W3CDTF">2013-06-07T00:31:54Z</dcterms:modified>
</cp:coreProperties>
</file>