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F74C-054C-A642-A289-8DE25DC654C3}" type="datetimeFigureOut">
              <a:rPr lang="en-US" smtClean="0"/>
              <a:t>6/6/13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C6CC-85FC-DF46-9FBC-E71AF1DE9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F74C-054C-A642-A289-8DE25DC654C3}" type="datetimeFigureOut">
              <a:rPr lang="en-US" smtClean="0"/>
              <a:t>6/6/13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C6CC-85FC-DF46-9FBC-E71AF1DE9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F74C-054C-A642-A289-8DE25DC654C3}" type="datetimeFigureOut">
              <a:rPr lang="en-US" smtClean="0"/>
              <a:t>6/6/13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C6CC-85FC-DF46-9FBC-E71AF1DE9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F74C-054C-A642-A289-8DE25DC654C3}" type="datetimeFigureOut">
              <a:rPr lang="en-US" smtClean="0"/>
              <a:t>6/6/13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C6CC-85FC-DF46-9FBC-E71AF1DE9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F74C-054C-A642-A289-8DE25DC654C3}" type="datetimeFigureOut">
              <a:rPr lang="en-US" smtClean="0"/>
              <a:t>6/6/13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C6CC-85FC-DF46-9FBC-E71AF1DE9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F74C-054C-A642-A289-8DE25DC654C3}" type="datetimeFigureOut">
              <a:rPr lang="en-US" smtClean="0"/>
              <a:t>6/6/13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C6CC-85FC-DF46-9FBC-E71AF1DE9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F74C-054C-A642-A289-8DE25DC654C3}" type="datetimeFigureOut">
              <a:rPr lang="en-US" smtClean="0"/>
              <a:t>6/6/13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C6CC-85FC-DF46-9FBC-E71AF1DE9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F74C-054C-A642-A289-8DE25DC654C3}" type="datetimeFigureOut">
              <a:rPr lang="en-US" smtClean="0"/>
              <a:t>6/6/13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C6CC-85FC-DF46-9FBC-E71AF1DE9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F74C-054C-A642-A289-8DE25DC654C3}" type="datetimeFigureOut">
              <a:rPr lang="en-US" smtClean="0"/>
              <a:t>6/6/13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C6CC-85FC-DF46-9FBC-E71AF1DE9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F74C-054C-A642-A289-8DE25DC654C3}" type="datetimeFigureOut">
              <a:rPr lang="en-US" smtClean="0"/>
              <a:t>6/6/13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C6CC-85FC-DF46-9FBC-E71AF1DE9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F74C-054C-A642-A289-8DE25DC654C3}" type="datetimeFigureOut">
              <a:rPr lang="en-US" smtClean="0"/>
              <a:t>6/6/13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C6CC-85FC-DF46-9FBC-E71AF1DE9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1F74C-054C-A642-A289-8DE25DC654C3}" type="datetimeFigureOut">
              <a:rPr lang="en-US" smtClean="0"/>
              <a:t>6/6/13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8C6CC-85FC-DF46-9FBC-E71AF1DE9E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0199.JPG"/>
          <p:cNvPicPr>
            <a:picLocks noChangeAspect="1"/>
          </p:cNvPicPr>
          <p:nvPr/>
        </p:nvPicPr>
        <p:blipFill>
          <a:blip r:embed="rId2"/>
          <a:srcRect l="9587" t="2622" r="15238" b="27470"/>
          <a:stretch>
            <a:fillRect/>
          </a:stretch>
        </p:blipFill>
        <p:spPr>
          <a:xfrm>
            <a:off x="-9138" y="0"/>
            <a:ext cx="9144000" cy="637742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753925" y="3641118"/>
            <a:ext cx="314680" cy="112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6417236" y="2730838"/>
            <a:ext cx="483260" cy="1798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6619534" y="3045503"/>
            <a:ext cx="280963" cy="247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372309" y="3438830"/>
            <a:ext cx="921514" cy="1348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4708991" y="4573864"/>
            <a:ext cx="786661" cy="382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911265" y="4596349"/>
            <a:ext cx="651838" cy="561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068605" y="4596349"/>
            <a:ext cx="899088" cy="561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293378" y="4483969"/>
            <a:ext cx="1123858" cy="6742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University of Arizona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Jill Bechtold</dc:creator>
  <cp:lastModifiedBy>Jill Bechtold</cp:lastModifiedBy>
  <cp:revision>1</cp:revision>
  <dcterms:created xsi:type="dcterms:W3CDTF">2013-06-06T20:01:14Z</dcterms:created>
  <dcterms:modified xsi:type="dcterms:W3CDTF">2013-06-06T20:06:15Z</dcterms:modified>
</cp:coreProperties>
</file>