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28BB8-D44B-0744-A7B4-C4687F00D46A}" type="datetimeFigureOut">
              <a:rPr lang="en-US" smtClean="0"/>
              <a:t>6/7/13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44449-9375-AB43-9E21-8608E33277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44449-9375-AB43-9E21-8608E332779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151-110A-3A4B-9E15-99FA414FF295}" type="datetimeFigureOut">
              <a:rPr lang="en-US" smtClean="0"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3DE7-30AD-194B-8FA0-6C533EE5F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151-110A-3A4B-9E15-99FA414FF295}" type="datetimeFigureOut">
              <a:rPr lang="en-US" smtClean="0"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3DE7-30AD-194B-8FA0-6C533EE5F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151-110A-3A4B-9E15-99FA414FF295}" type="datetimeFigureOut">
              <a:rPr lang="en-US" smtClean="0"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3DE7-30AD-194B-8FA0-6C533EE5F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151-110A-3A4B-9E15-99FA414FF295}" type="datetimeFigureOut">
              <a:rPr lang="en-US" smtClean="0"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3DE7-30AD-194B-8FA0-6C533EE5F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151-110A-3A4B-9E15-99FA414FF295}" type="datetimeFigureOut">
              <a:rPr lang="en-US" smtClean="0"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3DE7-30AD-194B-8FA0-6C533EE5F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151-110A-3A4B-9E15-99FA414FF295}" type="datetimeFigureOut">
              <a:rPr lang="en-US" smtClean="0"/>
              <a:t>6/7/13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3DE7-30AD-194B-8FA0-6C533EE5F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151-110A-3A4B-9E15-99FA414FF295}" type="datetimeFigureOut">
              <a:rPr lang="en-US" smtClean="0"/>
              <a:t>6/7/13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3DE7-30AD-194B-8FA0-6C533EE5F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151-110A-3A4B-9E15-99FA414FF295}" type="datetimeFigureOut">
              <a:rPr lang="en-US" smtClean="0"/>
              <a:t>6/7/13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3DE7-30AD-194B-8FA0-6C533EE5F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151-110A-3A4B-9E15-99FA414FF295}" type="datetimeFigureOut">
              <a:rPr lang="en-US" smtClean="0"/>
              <a:t>6/7/13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3DE7-30AD-194B-8FA0-6C533EE5F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151-110A-3A4B-9E15-99FA414FF295}" type="datetimeFigureOut">
              <a:rPr lang="en-US" smtClean="0"/>
              <a:t>6/7/13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3DE7-30AD-194B-8FA0-6C533EE5F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C151-110A-3A4B-9E15-99FA414FF295}" type="datetimeFigureOut">
              <a:rPr lang="en-US" smtClean="0"/>
              <a:t>6/7/13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3DE7-30AD-194B-8FA0-6C533EE5FD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7C151-110A-3A4B-9E15-99FA414FF295}" type="datetimeFigureOut">
              <a:rPr lang="en-US" smtClean="0"/>
              <a:t>6/7/13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3DE7-30AD-194B-8FA0-6C533EE5FD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34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64927" y="5742627"/>
            <a:ext cx="1566054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CCD Controller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electronics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3573891" y="5214431"/>
            <a:ext cx="719233" cy="3371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818" y="269712"/>
            <a:ext cx="774145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LN2 in</a:t>
            </a:r>
          </a:p>
          <a:p>
            <a:r>
              <a:rPr lang="en-US" dirty="0" smtClean="0"/>
              <a:t>here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87310" y="969333"/>
            <a:ext cx="825850" cy="71927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1643" y="3528737"/>
            <a:ext cx="937914" cy="9233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Vacuum</a:t>
            </a:r>
          </a:p>
          <a:p>
            <a:r>
              <a:rPr lang="en-US" dirty="0" smtClean="0"/>
              <a:t>Pump</a:t>
            </a:r>
          </a:p>
          <a:p>
            <a:r>
              <a:rPr lang="en-US" dirty="0" smtClean="0"/>
              <a:t>fitting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24797" y="2966834"/>
            <a:ext cx="977707" cy="146101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Bechtold</dc:creator>
  <cp:lastModifiedBy>Jill Bechtold</cp:lastModifiedBy>
  <cp:revision>1</cp:revision>
  <dcterms:created xsi:type="dcterms:W3CDTF">2013-06-07T20:49:57Z</dcterms:created>
  <dcterms:modified xsi:type="dcterms:W3CDTF">2013-06-07T20:54:24Z</dcterms:modified>
</cp:coreProperties>
</file>