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0B43-5510-1E4F-9BCE-DECC36C47EAC}" type="datetimeFigureOut">
              <a:rPr lang="en-US" smtClean="0"/>
              <a:t>6/7/13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3E39-BDFC-B246-A368-98AEA59633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0B43-5510-1E4F-9BCE-DECC36C47EAC}" type="datetimeFigureOut">
              <a:rPr lang="en-US" smtClean="0"/>
              <a:t>6/7/13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3E39-BDFC-B246-A368-98AEA59633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0B43-5510-1E4F-9BCE-DECC36C47EAC}" type="datetimeFigureOut">
              <a:rPr lang="en-US" smtClean="0"/>
              <a:t>6/7/13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3E39-BDFC-B246-A368-98AEA59633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0B43-5510-1E4F-9BCE-DECC36C47EAC}" type="datetimeFigureOut">
              <a:rPr lang="en-US" smtClean="0"/>
              <a:t>6/7/13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3E39-BDFC-B246-A368-98AEA59633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0B43-5510-1E4F-9BCE-DECC36C47EAC}" type="datetimeFigureOut">
              <a:rPr lang="en-US" smtClean="0"/>
              <a:t>6/7/13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3E39-BDFC-B246-A368-98AEA59633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0B43-5510-1E4F-9BCE-DECC36C47EAC}" type="datetimeFigureOut">
              <a:rPr lang="en-US" smtClean="0"/>
              <a:t>6/7/13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3E39-BDFC-B246-A368-98AEA59633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0B43-5510-1E4F-9BCE-DECC36C47EAC}" type="datetimeFigureOut">
              <a:rPr lang="en-US" smtClean="0"/>
              <a:t>6/7/13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3E39-BDFC-B246-A368-98AEA59633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0B43-5510-1E4F-9BCE-DECC36C47EAC}" type="datetimeFigureOut">
              <a:rPr lang="en-US" smtClean="0"/>
              <a:t>6/7/13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3E39-BDFC-B246-A368-98AEA59633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0B43-5510-1E4F-9BCE-DECC36C47EAC}" type="datetimeFigureOut">
              <a:rPr lang="en-US" smtClean="0"/>
              <a:t>6/7/13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3E39-BDFC-B246-A368-98AEA59633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0B43-5510-1E4F-9BCE-DECC36C47EAC}" type="datetimeFigureOut">
              <a:rPr lang="en-US" smtClean="0"/>
              <a:t>6/7/13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3E39-BDFC-B246-A368-98AEA59633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0B43-5510-1E4F-9BCE-DECC36C47EAC}" type="datetimeFigureOut">
              <a:rPr lang="en-US" smtClean="0"/>
              <a:t>6/7/13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3E39-BDFC-B246-A368-98AEA59633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50B43-5510-1E4F-9BCE-DECC36C47EAC}" type="datetimeFigureOut">
              <a:rPr lang="en-US" smtClean="0"/>
              <a:t>6/7/13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3E39-BDFC-B246-A368-98AEA59633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2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0013" y="575386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Counterweights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94759" y="1070348"/>
            <a:ext cx="155683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Door to access </a:t>
            </a:r>
          </a:p>
          <a:p>
            <a:r>
              <a:rPr lang="en-US" dirty="0" err="1" smtClean="0"/>
              <a:t>dewar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5270901" y="1716679"/>
            <a:ext cx="1393585" cy="1238920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University of Arizona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 Bechtold</dc:creator>
  <cp:lastModifiedBy>Jill Bechtold</cp:lastModifiedBy>
  <cp:revision>1</cp:revision>
  <dcterms:created xsi:type="dcterms:W3CDTF">2013-06-07T20:37:11Z</dcterms:created>
  <dcterms:modified xsi:type="dcterms:W3CDTF">2013-06-07T20:40:40Z</dcterms:modified>
</cp:coreProperties>
</file>