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41" d="100"/>
          <a:sy n="41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525D9-28BF-C840-B473-AB27DB7A743A}" type="datetimeFigureOut">
              <a:rPr lang="en-US" smtClean="0"/>
              <a:t>4/23/08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43748-DDF0-1B4B-8341-ED214AAFF9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43748-DDF0-1B4B-8341-ED214AAFF92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0143-B67C-9140-847A-C4B2555129A7}" type="datetimeFigureOut">
              <a:rPr lang="en-US" smtClean="0"/>
              <a:t>4/23/08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34306-1C6A-6346-9690-35DE89004F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G_01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2224508" flipV="1">
            <a:off x="3659827" y="4641913"/>
            <a:ext cx="106191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Cal box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762000"/>
            <a:ext cx="2638012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New Flip mirror bracket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71802" y="1314510"/>
            <a:ext cx="1166604" cy="819089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Arizona</Company>
  <LinksUpToDate>false</LinksUpToDate>
  <SharedDoc>false</SharedDoc>
  <HyperlinksChanged>false</HyperlinksChanged>
  <AppVersion>12.0001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 Bechtold</dc:creator>
  <cp:lastModifiedBy>Jill Bechtold</cp:lastModifiedBy>
  <cp:revision>1</cp:revision>
  <dcterms:created xsi:type="dcterms:W3CDTF">2008-04-23T21:19:50Z</dcterms:created>
  <dcterms:modified xsi:type="dcterms:W3CDTF">2008-04-23T21:28:10Z</dcterms:modified>
</cp:coreProperties>
</file>