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5F94C-0D1E-7445-861C-A0FE4B031B24}" type="datetimeFigureOut">
              <a:rPr lang="en-US" smtClean="0"/>
              <a:t>6/6/13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50225-5AE6-5B44-80B9-31F85AFFA1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50225-5AE6-5B44-80B9-31F85AFFA13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71F1-B1D1-CD4C-BFBD-44931C733621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9FDD-A522-CD48-B0E0-FFDF88E83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71F1-B1D1-CD4C-BFBD-44931C733621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9FDD-A522-CD48-B0E0-FFDF88E83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71F1-B1D1-CD4C-BFBD-44931C733621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9FDD-A522-CD48-B0E0-FFDF88E83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71F1-B1D1-CD4C-BFBD-44931C733621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9FDD-A522-CD48-B0E0-FFDF88E83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71F1-B1D1-CD4C-BFBD-44931C733621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9FDD-A522-CD48-B0E0-FFDF88E83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71F1-B1D1-CD4C-BFBD-44931C733621}" type="datetimeFigureOut">
              <a:rPr lang="en-US" smtClean="0"/>
              <a:t>6/6/13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9FDD-A522-CD48-B0E0-FFDF88E83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71F1-B1D1-CD4C-BFBD-44931C733621}" type="datetimeFigureOut">
              <a:rPr lang="en-US" smtClean="0"/>
              <a:t>6/6/13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9FDD-A522-CD48-B0E0-FFDF88E83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71F1-B1D1-CD4C-BFBD-44931C733621}" type="datetimeFigureOut">
              <a:rPr lang="en-US" smtClean="0"/>
              <a:t>6/6/13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9FDD-A522-CD48-B0E0-FFDF88E83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71F1-B1D1-CD4C-BFBD-44931C733621}" type="datetimeFigureOut">
              <a:rPr lang="en-US" smtClean="0"/>
              <a:t>6/6/13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9FDD-A522-CD48-B0E0-FFDF88E83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71F1-B1D1-CD4C-BFBD-44931C733621}" type="datetimeFigureOut">
              <a:rPr lang="en-US" smtClean="0"/>
              <a:t>6/6/13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9FDD-A522-CD48-B0E0-FFDF88E83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71F1-B1D1-CD4C-BFBD-44931C733621}" type="datetimeFigureOut">
              <a:rPr lang="en-US" smtClean="0"/>
              <a:t>6/6/13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9FDD-A522-CD48-B0E0-FFDF88E83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E71F1-B1D1-CD4C-BFBD-44931C733621}" type="datetimeFigureOut">
              <a:rPr lang="en-US" smtClean="0"/>
              <a:t>6/6/13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09FDD-A522-CD48-B0E0-FFDF88E832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l231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extBox 5"/>
          <p:cNvSpPr txBox="1"/>
          <p:nvPr/>
        </p:nvSpPr>
        <p:spPr>
          <a:xfrm>
            <a:off x="6405998" y="505711"/>
            <a:ext cx="9792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Thorium </a:t>
            </a:r>
          </a:p>
          <a:p>
            <a:r>
              <a:rPr lang="en-US" dirty="0" smtClean="0"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</a:rPr>
              <a:t>Argon</a:t>
            </a:r>
          </a:p>
          <a:p>
            <a:r>
              <a:rPr lang="en-US" dirty="0" smtClean="0"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</a:rPr>
              <a:t>Hollow</a:t>
            </a:r>
          </a:p>
          <a:p>
            <a:r>
              <a:rPr lang="en-US" dirty="0" smtClean="0">
                <a:ln w="127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</a:rPr>
              <a:t>Cathode</a:t>
            </a:r>
            <a:endParaRPr lang="en-US" dirty="0"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054669" y="1334557"/>
            <a:ext cx="1533844" cy="1168814"/>
          </a:xfrm>
          <a:prstGeom prst="straightConnector1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65606" y="2961979"/>
            <a:ext cx="820808" cy="369332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Quartz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9753" y="5776341"/>
            <a:ext cx="82080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Quartz</a:t>
            </a:r>
            <a:endParaRPr lang="en-US" dirty="0">
              <a:ln>
                <a:solidFill>
                  <a:schemeClr val="bg1"/>
                </a:solidFill>
              </a:ln>
              <a:solidFill>
                <a:srgbClr val="FFFF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1629596" y="3331311"/>
            <a:ext cx="236010" cy="19742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950561" y="5158250"/>
            <a:ext cx="713455" cy="618092"/>
          </a:xfrm>
          <a:prstGeom prst="straightConnector1">
            <a:avLst/>
          </a:prstGeom>
          <a:ln w="4127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7249" y="5453175"/>
            <a:ext cx="1144852" cy="646331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</a:rPr>
              <a:t>UV </a:t>
            </a:r>
            <a:r>
              <a:rPr lang="en-US" dirty="0" err="1" smtClean="0"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</a:rPr>
              <a:t>LEDs</a:t>
            </a:r>
            <a:endParaRPr lang="en-US" dirty="0" smtClean="0"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</a:endParaRPr>
          </a:p>
          <a:p>
            <a:r>
              <a:rPr lang="en-US" dirty="0" smtClean="0"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</a:rPr>
              <a:t>(not used)</a:t>
            </a:r>
            <a:endParaRPr lang="en-US" dirty="0"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045189" y="4944728"/>
            <a:ext cx="584407" cy="50844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29328" y="4023210"/>
            <a:ext cx="921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Diffuser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9753" y="2685886"/>
            <a:ext cx="88358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Filter</a:t>
            </a:r>
          </a:p>
          <a:p>
            <a:r>
              <a:rPr lang="en-US" dirty="0" smtClean="0"/>
              <a:t>holders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3750984" y="2486310"/>
            <a:ext cx="235998" cy="16315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3877045" y="3404826"/>
            <a:ext cx="512091" cy="365059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</Words>
  <Application>Microsoft Macintosh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University of Arizona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Jill Bechtold</dc:creator>
  <cp:lastModifiedBy>Jill Bechtold</cp:lastModifiedBy>
  <cp:revision>1</cp:revision>
  <dcterms:created xsi:type="dcterms:W3CDTF">2013-06-06T20:32:04Z</dcterms:created>
  <dcterms:modified xsi:type="dcterms:W3CDTF">2013-06-06T20:48:11Z</dcterms:modified>
</cp:coreProperties>
</file>